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9" r:id="rId3"/>
    <p:sldId id="260" r:id="rId4"/>
    <p:sldId id="261" r:id="rId5"/>
    <p:sldId id="262" r:id="rId6"/>
    <p:sldId id="267" r:id="rId7"/>
    <p:sldId id="266" r:id="rId8"/>
    <p:sldId id="265" r:id="rId9"/>
    <p:sldId id="263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dge" initials="J" lastIdx="1" clrIdx="0">
    <p:extLst>
      <p:ext uri="{19B8F6BF-5375-455C-9EA6-DF929625EA0E}">
        <p15:presenceInfo xmlns:p15="http://schemas.microsoft.com/office/powerpoint/2012/main" userId="Judg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07" autoAdjust="0"/>
  </p:normalViewPr>
  <p:slideViewPr>
    <p:cSldViewPr snapToGrid="0">
      <p:cViewPr>
        <p:scale>
          <a:sx n="100" d="100"/>
          <a:sy n="100" d="100"/>
        </p:scale>
        <p:origin x="852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AD25-77B4-41CE-B763-1CEE8351F334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FF8E-0154-406E-8875-5A9A1E48F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82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AD25-77B4-41CE-B763-1CEE8351F334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FF8E-0154-406E-8875-5A9A1E48F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25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AD25-77B4-41CE-B763-1CEE8351F334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FF8E-0154-406E-8875-5A9A1E48F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66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AD25-77B4-41CE-B763-1CEE8351F334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FF8E-0154-406E-8875-5A9A1E48F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45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AD25-77B4-41CE-B763-1CEE8351F334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FF8E-0154-406E-8875-5A9A1E48F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4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AD25-77B4-41CE-B763-1CEE8351F334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FF8E-0154-406E-8875-5A9A1E48F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59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AD25-77B4-41CE-B763-1CEE8351F334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FF8E-0154-406E-8875-5A9A1E48F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8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AD25-77B4-41CE-B763-1CEE8351F334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FF8E-0154-406E-8875-5A9A1E48F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95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AD25-77B4-41CE-B763-1CEE8351F334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FF8E-0154-406E-8875-5A9A1E48F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76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AD25-77B4-41CE-B763-1CEE8351F334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FF8E-0154-406E-8875-5A9A1E48F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7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AD25-77B4-41CE-B763-1CEE8351F334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FF8E-0154-406E-8875-5A9A1E48F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5AD25-77B4-41CE-B763-1CEE8351F334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6FF8E-0154-406E-8875-5A9A1E48F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64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buv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3792071"/>
            <a:ext cx="4294094" cy="306592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Выполненные работы по благоустройству района «Вешняки»</a:t>
            </a:r>
            <a:endParaRPr lang="ru-RU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2674" y="6488668"/>
            <a:ext cx="1423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Bookman Old Style" panose="02050604050505020204" pitchFamily="18" charset="0"/>
              </a:rPr>
              <a:t>Москва, 2019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75" y="3899277"/>
            <a:ext cx="1316278" cy="61942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3792071"/>
            <a:ext cx="71718" cy="306592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021678" y="1546412"/>
            <a:ext cx="5329518" cy="360829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Больше информации на сайте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  <a:hlinkClick r:id="rId3"/>
              </a:rPr>
              <a:t>https://gbuv.ru</a:t>
            </a:r>
            <a:endParaRPr lang="en-US" sz="24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Телефон: +7(499)786-32-96</a:t>
            </a:r>
            <a:endParaRPr lang="ru-RU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7407" y="4693041"/>
            <a:ext cx="1423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Bookman Old Style" panose="02050604050505020204" pitchFamily="18" charset="0"/>
              </a:rPr>
              <a:t>Москва, 2019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162" y="1733740"/>
            <a:ext cx="1316278" cy="61942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021678" y="1546413"/>
            <a:ext cx="85728" cy="3608294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932" y="0"/>
            <a:ext cx="482321" cy="685799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3269" y="936405"/>
            <a:ext cx="3371432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9" name="Рисунок 8" descr="C:\Users\usersgbu.dell20\Downloads\IMG_9825-11-09-18-10-5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1"/>
          <a:stretch/>
        </p:blipFill>
        <p:spPr bwMode="auto">
          <a:xfrm>
            <a:off x="1213269" y="982124"/>
            <a:ext cx="3371432" cy="21409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usersgbu.dell20\Downloads\IMG-20180910-WA009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69" y="3732963"/>
            <a:ext cx="3371432" cy="214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usersgbu.dell20\Downloads\IMG_9830-11-09-18-10-5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79"/>
          <a:stretch/>
        </p:blipFill>
        <p:spPr bwMode="auto">
          <a:xfrm>
            <a:off x="5282232" y="982124"/>
            <a:ext cx="3371527" cy="21412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4" y="62384"/>
            <a:ext cx="1123811" cy="52885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282232" y="936404"/>
            <a:ext cx="3371432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213269" y="3687243"/>
            <a:ext cx="3371432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282232" y="3687242"/>
            <a:ext cx="3371432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179449" y="12765"/>
            <a:ext cx="552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atin typeface="Bookman Old Style" panose="02050604050505020204" pitchFamily="18" charset="0"/>
              </a:rPr>
              <a:t>у</a:t>
            </a:r>
            <a:r>
              <a:rPr lang="ru-RU" sz="2400" dirty="0" smtClean="0">
                <a:latin typeface="Bookman Old Style" panose="02050604050505020204" pitchFamily="18" charset="0"/>
              </a:rPr>
              <a:t>лица Старый </a:t>
            </a:r>
            <a:r>
              <a:rPr lang="ru-RU" sz="2400" dirty="0">
                <a:latin typeface="Bookman Old Style" panose="02050604050505020204" pitchFamily="18" charset="0"/>
              </a:rPr>
              <a:t>гай д. 1, </a:t>
            </a:r>
            <a:r>
              <a:rPr lang="ru-RU" sz="2400" dirty="0" smtClean="0">
                <a:latin typeface="Bookman Old Style" panose="02050604050505020204" pitchFamily="18" charset="0"/>
              </a:rPr>
              <a:t>к.3,4,5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6982" y="3732961"/>
            <a:ext cx="3680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Выполненные работы:</a:t>
            </a:r>
            <a:endParaRPr lang="ru-RU" dirty="0"/>
          </a:p>
          <a:p>
            <a:r>
              <a:rPr lang="ru-RU" dirty="0"/>
              <a:t>Ремонт асфальтового покрытия </a:t>
            </a:r>
            <a:endParaRPr lang="ru-RU" dirty="0" smtClean="0"/>
          </a:p>
          <a:p>
            <a:pPr algn="r"/>
            <a:r>
              <a:rPr lang="ru-RU" dirty="0"/>
              <a:t>	</a:t>
            </a:r>
            <a:r>
              <a:rPr lang="ru-RU" dirty="0" smtClean="0"/>
              <a:t>	       – </a:t>
            </a:r>
            <a:r>
              <a:rPr lang="ru-RU" b="1" dirty="0"/>
              <a:t>2890</a:t>
            </a:r>
            <a:r>
              <a:rPr lang="ru-RU" dirty="0"/>
              <a:t>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  <a:p>
            <a:r>
              <a:rPr lang="ru-RU" dirty="0" smtClean="0"/>
              <a:t>Ремонт </a:t>
            </a:r>
            <a:r>
              <a:rPr lang="ru-RU" dirty="0"/>
              <a:t>газона </a:t>
            </a:r>
            <a:endParaRPr lang="ru-RU" dirty="0" smtClean="0"/>
          </a:p>
          <a:p>
            <a:pPr algn="r"/>
            <a:r>
              <a:rPr lang="ru-RU" dirty="0"/>
              <a:t>	</a:t>
            </a:r>
            <a:r>
              <a:rPr lang="ru-RU" dirty="0" smtClean="0"/>
              <a:t>	       – </a:t>
            </a:r>
            <a:r>
              <a:rPr lang="ru-RU" b="1" dirty="0"/>
              <a:t>1500</a:t>
            </a:r>
            <a:r>
              <a:rPr lang="ru-RU" dirty="0"/>
              <a:t>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  <a:p>
            <a:r>
              <a:rPr lang="ru-RU" dirty="0" smtClean="0"/>
              <a:t>Устройство </a:t>
            </a:r>
            <a:r>
              <a:rPr lang="ru-RU" dirty="0"/>
              <a:t>покрытия из брусчатки </a:t>
            </a:r>
            <a:endParaRPr lang="ru-RU" dirty="0" smtClean="0"/>
          </a:p>
          <a:p>
            <a:pPr algn="r"/>
            <a:r>
              <a:rPr lang="ru-RU" dirty="0"/>
              <a:t>	</a:t>
            </a:r>
            <a:r>
              <a:rPr lang="ru-RU" dirty="0" smtClean="0"/>
              <a:t>	     – </a:t>
            </a:r>
            <a:r>
              <a:rPr lang="ru-RU" b="1" dirty="0"/>
              <a:t>124</a:t>
            </a:r>
            <a:r>
              <a:rPr lang="ru-RU" dirty="0"/>
              <a:t> </a:t>
            </a:r>
            <a:r>
              <a:rPr lang="ru-RU" dirty="0" err="1"/>
              <a:t>кв.м</a:t>
            </a:r>
            <a:r>
              <a:rPr lang="ru-RU" dirty="0" smtClean="0"/>
              <a:t>.</a:t>
            </a:r>
          </a:p>
          <a:p>
            <a:r>
              <a:rPr lang="ru-RU" dirty="0"/>
              <a:t>Устройство цветника </a:t>
            </a:r>
            <a:endParaRPr lang="ru-RU" dirty="0" smtClean="0"/>
          </a:p>
          <a:p>
            <a:pPr algn="r"/>
            <a:r>
              <a:rPr lang="ru-RU" dirty="0"/>
              <a:t>	</a:t>
            </a:r>
            <a:r>
              <a:rPr lang="ru-RU" dirty="0" smtClean="0"/>
              <a:t>	       – </a:t>
            </a:r>
            <a:r>
              <a:rPr lang="ru-RU" b="1" dirty="0"/>
              <a:t>225</a:t>
            </a:r>
            <a:r>
              <a:rPr lang="ru-RU" dirty="0"/>
              <a:t>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7764" y="505983"/>
            <a:ext cx="5295900" cy="50748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653664" y="6367663"/>
            <a:ext cx="490336" cy="490336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389" y="6621781"/>
            <a:ext cx="8177275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31436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371040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712596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053592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392568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733319" y="6305389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074674" y="6305389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89901" y="6305389"/>
            <a:ext cx="209550" cy="209550"/>
          </a:xfrm>
          <a:prstGeom prst="rect">
            <a:avLst/>
          </a:prstGeom>
          <a:solidFill>
            <a:srgbClr val="2E7EED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41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932" y="0"/>
            <a:ext cx="482321" cy="685799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3269" y="936405"/>
            <a:ext cx="3371432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4" y="62384"/>
            <a:ext cx="1123811" cy="52885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282232" y="936404"/>
            <a:ext cx="3371432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213269" y="3687243"/>
            <a:ext cx="3371432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282232" y="3687242"/>
            <a:ext cx="3371432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179449" y="12765"/>
            <a:ext cx="552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atin typeface="Bookman Old Style" panose="02050604050505020204" pitchFamily="18" charset="0"/>
              </a:rPr>
              <a:t>у</a:t>
            </a:r>
            <a:r>
              <a:rPr lang="ru-RU" sz="2400" dirty="0" smtClean="0">
                <a:latin typeface="Bookman Old Style" panose="02050604050505020204" pitchFamily="18" charset="0"/>
              </a:rPr>
              <a:t>лица Старый </a:t>
            </a:r>
            <a:r>
              <a:rPr lang="ru-RU" sz="2400" dirty="0">
                <a:latin typeface="Bookman Old Style" panose="02050604050505020204" pitchFamily="18" charset="0"/>
              </a:rPr>
              <a:t>гай д. 1, </a:t>
            </a:r>
            <a:r>
              <a:rPr lang="ru-RU" sz="2400" dirty="0" smtClean="0">
                <a:latin typeface="Bookman Old Style" panose="02050604050505020204" pitchFamily="18" charset="0"/>
              </a:rPr>
              <a:t>к.2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6982" y="3732961"/>
            <a:ext cx="3680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Выполненные работы:</a:t>
            </a:r>
            <a:endParaRPr lang="ru-RU" dirty="0"/>
          </a:p>
          <a:p>
            <a:r>
              <a:rPr lang="ru-RU" dirty="0"/>
              <a:t>Ремонт асфальтового покрытия </a:t>
            </a:r>
            <a:endParaRPr lang="ru-RU" dirty="0" smtClean="0"/>
          </a:p>
          <a:p>
            <a:pPr algn="r"/>
            <a:r>
              <a:rPr lang="ru-RU" dirty="0"/>
              <a:t>	</a:t>
            </a:r>
            <a:r>
              <a:rPr lang="ru-RU" dirty="0" smtClean="0"/>
              <a:t>	       – </a:t>
            </a:r>
            <a:r>
              <a:rPr lang="ru-RU" b="1" dirty="0" smtClean="0"/>
              <a:t>622 </a:t>
            </a:r>
            <a:r>
              <a:rPr lang="ru-RU" dirty="0" err="1" smtClean="0"/>
              <a:t>кв.м</a:t>
            </a:r>
            <a:r>
              <a:rPr lang="ru-RU" dirty="0"/>
              <a:t>.</a:t>
            </a:r>
          </a:p>
          <a:p>
            <a:r>
              <a:rPr lang="ru-RU" dirty="0" smtClean="0"/>
              <a:t>Ремонт </a:t>
            </a:r>
            <a:r>
              <a:rPr lang="ru-RU" dirty="0"/>
              <a:t>газона </a:t>
            </a:r>
            <a:endParaRPr lang="ru-RU" dirty="0" smtClean="0"/>
          </a:p>
          <a:p>
            <a:pPr algn="r"/>
            <a:r>
              <a:rPr lang="ru-RU" dirty="0"/>
              <a:t>	</a:t>
            </a:r>
            <a:r>
              <a:rPr lang="ru-RU" dirty="0" smtClean="0"/>
              <a:t>	       – </a:t>
            </a:r>
            <a:r>
              <a:rPr lang="ru-RU" b="1" dirty="0" smtClean="0"/>
              <a:t>1000</a:t>
            </a:r>
            <a:r>
              <a:rPr lang="ru-RU" dirty="0" smtClean="0"/>
              <a:t>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  <a:p>
            <a:r>
              <a:rPr lang="ru-RU" dirty="0" smtClean="0"/>
              <a:t>Устройство </a:t>
            </a:r>
            <a:r>
              <a:rPr lang="ru-RU" dirty="0"/>
              <a:t>покрытия из брусчатки </a:t>
            </a:r>
            <a:endParaRPr lang="ru-RU" dirty="0" smtClean="0"/>
          </a:p>
          <a:p>
            <a:pPr algn="r"/>
            <a:r>
              <a:rPr lang="ru-RU" dirty="0"/>
              <a:t>	</a:t>
            </a:r>
            <a:r>
              <a:rPr lang="ru-RU" dirty="0" smtClean="0"/>
              <a:t>	     – </a:t>
            </a:r>
            <a:r>
              <a:rPr lang="ru-RU" b="1" dirty="0" smtClean="0"/>
              <a:t>73</a:t>
            </a:r>
            <a:r>
              <a:rPr lang="ru-RU" dirty="0" smtClean="0"/>
              <a:t>кв.м.</a:t>
            </a:r>
          </a:p>
          <a:p>
            <a:r>
              <a:rPr lang="ru-RU" dirty="0"/>
              <a:t>Устройство </a:t>
            </a:r>
            <a:r>
              <a:rPr lang="ru-RU" dirty="0" smtClean="0"/>
              <a:t>садового ограждения</a:t>
            </a:r>
          </a:p>
          <a:p>
            <a:pPr algn="r"/>
            <a:r>
              <a:rPr lang="ru-RU" dirty="0"/>
              <a:t>	</a:t>
            </a:r>
            <a:r>
              <a:rPr lang="ru-RU" dirty="0" smtClean="0"/>
              <a:t>	       – </a:t>
            </a:r>
            <a:r>
              <a:rPr lang="ru-RU" b="1" dirty="0" smtClean="0"/>
              <a:t>82 </a:t>
            </a:r>
            <a:r>
              <a:rPr lang="ru-RU" dirty="0" err="1" smtClean="0"/>
              <a:t>пог.м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7764" y="505983"/>
            <a:ext cx="5295900" cy="50748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653664" y="6367663"/>
            <a:ext cx="490336" cy="490336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389" y="6621781"/>
            <a:ext cx="8177275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31436" y="6307851"/>
            <a:ext cx="209550" cy="209550"/>
          </a:xfrm>
          <a:prstGeom prst="rect">
            <a:avLst/>
          </a:prstGeom>
          <a:solidFill>
            <a:srgbClr val="2E7EED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371040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712596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053592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392568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733319" y="6305389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074674" y="6305389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 descr="C:\Users\usersgbu.dell20\Downloads\IMG-20180911-WA003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21" y="982123"/>
            <a:ext cx="3371527" cy="214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C:\Users\usersgbu.dell20\Downloads\IMG-20180910-WA007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232" y="979536"/>
            <a:ext cx="3371432" cy="2133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 descr="C:\Users\usersgbu.dell20\Downloads\IMG-20180911-WA0125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3221" y="3732961"/>
            <a:ext cx="3371480" cy="21420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689901" y="6305389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48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932" y="0"/>
            <a:ext cx="482321" cy="685799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3269" y="936405"/>
            <a:ext cx="3371432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17" name="Рисунок 16" descr="C:\Users\usersgbu.dell20\Downloads\IMG_9830-11-09-18-10-5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79"/>
          <a:stretch/>
        </p:blipFill>
        <p:spPr bwMode="auto">
          <a:xfrm>
            <a:off x="5282232" y="982124"/>
            <a:ext cx="3371527" cy="21412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4" y="62384"/>
            <a:ext cx="1123811" cy="52885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282232" y="936404"/>
            <a:ext cx="3371432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213269" y="3687243"/>
            <a:ext cx="3371432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282232" y="3687242"/>
            <a:ext cx="3371432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85926" y="12765"/>
            <a:ext cx="701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atin typeface="Bookman Old Style" panose="02050604050505020204" pitchFamily="18" charset="0"/>
              </a:rPr>
              <a:t>у</a:t>
            </a:r>
            <a:r>
              <a:rPr lang="ru-RU" sz="2400" dirty="0" smtClean="0">
                <a:latin typeface="Bookman Old Style" panose="02050604050505020204" pitchFamily="18" charset="0"/>
              </a:rPr>
              <a:t>лица </a:t>
            </a:r>
            <a:r>
              <a:rPr lang="ru-RU" sz="2400" dirty="0" err="1" smtClean="0">
                <a:latin typeface="Bookman Old Style" panose="02050604050505020204" pitchFamily="18" charset="0"/>
              </a:rPr>
              <a:t>Вешняковская</a:t>
            </a:r>
            <a:r>
              <a:rPr lang="ru-RU" sz="2400" dirty="0" smtClean="0">
                <a:latin typeface="Bookman Old Style" panose="02050604050505020204" pitchFamily="18" charset="0"/>
              </a:rPr>
              <a:t>, д. 9 к.1,2 и д.11 к.1,2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3721" y="3744822"/>
            <a:ext cx="36805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Выполненные работы:</a:t>
            </a:r>
            <a:endParaRPr lang="ru-RU" dirty="0"/>
          </a:p>
          <a:p>
            <a:r>
              <a:rPr lang="ru-RU" dirty="0"/>
              <a:t>Ремонт асфальтового покрытия </a:t>
            </a:r>
            <a:endParaRPr lang="ru-RU" dirty="0" smtClean="0"/>
          </a:p>
          <a:p>
            <a:pPr algn="r"/>
            <a:r>
              <a:rPr lang="ru-RU" dirty="0"/>
              <a:t>	</a:t>
            </a:r>
            <a:r>
              <a:rPr lang="ru-RU" dirty="0" smtClean="0"/>
              <a:t>	       – </a:t>
            </a:r>
            <a:r>
              <a:rPr lang="ru-RU" b="1" dirty="0" smtClean="0"/>
              <a:t>1784 </a:t>
            </a:r>
            <a:r>
              <a:rPr lang="ru-RU" dirty="0" err="1" smtClean="0"/>
              <a:t>кв.м</a:t>
            </a:r>
            <a:r>
              <a:rPr lang="ru-RU" dirty="0"/>
              <a:t>.</a:t>
            </a:r>
          </a:p>
          <a:p>
            <a:r>
              <a:rPr lang="ru-RU" dirty="0" smtClean="0"/>
              <a:t>Ремонт </a:t>
            </a:r>
            <a:r>
              <a:rPr lang="ru-RU" dirty="0"/>
              <a:t>газона </a:t>
            </a:r>
            <a:endParaRPr lang="ru-RU" dirty="0" smtClean="0"/>
          </a:p>
          <a:p>
            <a:pPr algn="r"/>
            <a:r>
              <a:rPr lang="ru-RU" dirty="0"/>
              <a:t>	</a:t>
            </a:r>
            <a:r>
              <a:rPr lang="ru-RU" dirty="0" smtClean="0"/>
              <a:t>	       – </a:t>
            </a:r>
            <a:r>
              <a:rPr lang="ru-RU" b="1" dirty="0" smtClean="0"/>
              <a:t>1000 </a:t>
            </a:r>
            <a:r>
              <a:rPr lang="ru-RU" dirty="0" err="1" smtClean="0"/>
              <a:t>кв.м</a:t>
            </a:r>
            <a:r>
              <a:rPr lang="ru-RU" dirty="0"/>
              <a:t>.</a:t>
            </a:r>
          </a:p>
          <a:p>
            <a:r>
              <a:rPr lang="ru-RU" dirty="0" smtClean="0"/>
              <a:t>Замена дорожного борт. камня</a:t>
            </a:r>
          </a:p>
          <a:p>
            <a:pPr algn="r"/>
            <a:r>
              <a:rPr lang="ru-RU" dirty="0"/>
              <a:t>	</a:t>
            </a:r>
            <a:r>
              <a:rPr lang="ru-RU" dirty="0" smtClean="0"/>
              <a:t>	     – </a:t>
            </a:r>
            <a:r>
              <a:rPr lang="ru-RU" b="1" dirty="0" smtClean="0"/>
              <a:t>700 </a:t>
            </a:r>
            <a:r>
              <a:rPr lang="ru-RU" dirty="0" err="1" smtClean="0"/>
              <a:t>пог.м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7764" y="505983"/>
            <a:ext cx="5295900" cy="50748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653664" y="6367663"/>
            <a:ext cx="490336" cy="490336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389" y="6621781"/>
            <a:ext cx="8177275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31436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371040" y="6307851"/>
            <a:ext cx="209550" cy="209550"/>
          </a:xfrm>
          <a:prstGeom prst="rect">
            <a:avLst/>
          </a:prstGeom>
          <a:solidFill>
            <a:srgbClr val="2E7EED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712596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053592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392568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733319" y="6305389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074674" y="6305389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 descr="C:\Users\usersgbu.dell20\Downloads\IMG-20180911-WA005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36" y="985827"/>
            <a:ext cx="3371527" cy="2137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C:\Users\usersgbu.dell20\Downloads\IMG-20180911-WA008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70" y="989619"/>
            <a:ext cx="3371432" cy="213343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/>
          <p:cNvSpPr txBox="1"/>
          <p:nvPr/>
        </p:nvSpPr>
        <p:spPr>
          <a:xfrm>
            <a:off x="5186981" y="3744822"/>
            <a:ext cx="36805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Устройство п/у покрытия </a:t>
            </a:r>
          </a:p>
          <a:p>
            <a:pPr algn="r"/>
            <a:r>
              <a:rPr lang="ru-RU" dirty="0"/>
              <a:t>	</a:t>
            </a:r>
            <a:r>
              <a:rPr lang="ru-RU" dirty="0" smtClean="0"/>
              <a:t>	       – </a:t>
            </a:r>
            <a:r>
              <a:rPr lang="ru-RU" b="1" dirty="0" smtClean="0"/>
              <a:t>357 </a:t>
            </a:r>
            <a:r>
              <a:rPr lang="ru-RU" dirty="0" err="1" smtClean="0"/>
              <a:t>кв.м</a:t>
            </a:r>
            <a:r>
              <a:rPr lang="ru-RU" dirty="0"/>
              <a:t>.</a:t>
            </a:r>
          </a:p>
          <a:p>
            <a:r>
              <a:rPr lang="ru-RU" dirty="0" smtClean="0"/>
              <a:t>Устройство покрытия из брусчатки </a:t>
            </a:r>
          </a:p>
          <a:p>
            <a:pPr algn="r"/>
            <a:r>
              <a:rPr lang="ru-RU" dirty="0"/>
              <a:t>	</a:t>
            </a:r>
            <a:r>
              <a:rPr lang="ru-RU" dirty="0" smtClean="0"/>
              <a:t>	       – </a:t>
            </a:r>
            <a:r>
              <a:rPr lang="ru-RU" b="1" dirty="0" smtClean="0"/>
              <a:t>20 </a:t>
            </a:r>
            <a:r>
              <a:rPr lang="ru-RU" dirty="0" err="1" smtClean="0"/>
              <a:t>кв.м</a:t>
            </a:r>
            <a:r>
              <a:rPr lang="ru-RU" dirty="0"/>
              <a:t>.</a:t>
            </a:r>
          </a:p>
          <a:p>
            <a:r>
              <a:rPr lang="ru-RU" dirty="0" smtClean="0"/>
              <a:t>Устройство садового ограждения</a:t>
            </a:r>
          </a:p>
          <a:p>
            <a:pPr algn="r"/>
            <a:r>
              <a:rPr lang="ru-RU" dirty="0"/>
              <a:t>	</a:t>
            </a:r>
            <a:r>
              <a:rPr lang="ru-RU" dirty="0" smtClean="0"/>
              <a:t>	     – </a:t>
            </a:r>
            <a:r>
              <a:rPr lang="ru-RU" b="1" dirty="0" smtClean="0"/>
              <a:t>60 </a:t>
            </a:r>
            <a:r>
              <a:rPr lang="ru-RU" dirty="0" err="1" smtClean="0"/>
              <a:t>пог.м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89901" y="6305389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8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932" y="0"/>
            <a:ext cx="482321" cy="685799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3269" y="936405"/>
            <a:ext cx="3371432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4" y="62384"/>
            <a:ext cx="1123811" cy="52885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282232" y="936404"/>
            <a:ext cx="3371432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213269" y="3687243"/>
            <a:ext cx="3371432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282232" y="3687242"/>
            <a:ext cx="3371432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12596" y="12765"/>
            <a:ext cx="6991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atin typeface="Bookman Old Style" panose="02050604050505020204" pitchFamily="18" charset="0"/>
              </a:rPr>
              <a:t>у</a:t>
            </a:r>
            <a:r>
              <a:rPr lang="ru-RU" sz="2400" dirty="0" smtClean="0">
                <a:latin typeface="Bookman Old Style" panose="02050604050505020204" pitchFamily="18" charset="0"/>
              </a:rPr>
              <a:t>лица </a:t>
            </a:r>
            <a:r>
              <a:rPr lang="ru-RU" sz="2400" dirty="0" err="1" smtClean="0">
                <a:latin typeface="Bookman Old Style" panose="02050604050505020204" pitchFamily="18" charset="0"/>
              </a:rPr>
              <a:t>Реутовская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>
                <a:latin typeface="Bookman Old Style" panose="02050604050505020204" pitchFamily="18" charset="0"/>
              </a:rPr>
              <a:t>д. </a:t>
            </a:r>
            <a:r>
              <a:rPr lang="ru-RU" sz="2400" dirty="0" smtClean="0">
                <a:latin typeface="Bookman Old Style" panose="02050604050505020204" pitchFamily="18" charset="0"/>
              </a:rPr>
              <a:t>2 и д.8, к.1,3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3721" y="3732961"/>
            <a:ext cx="36805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Выполненные работы:</a:t>
            </a:r>
            <a:endParaRPr lang="ru-RU" dirty="0"/>
          </a:p>
          <a:p>
            <a:r>
              <a:rPr lang="ru-RU" dirty="0"/>
              <a:t>Ремонт асфальтового покрытия </a:t>
            </a:r>
            <a:endParaRPr lang="ru-RU" dirty="0" smtClean="0"/>
          </a:p>
          <a:p>
            <a:pPr algn="r"/>
            <a:r>
              <a:rPr lang="ru-RU" dirty="0"/>
              <a:t>	</a:t>
            </a:r>
            <a:r>
              <a:rPr lang="ru-RU" dirty="0" smtClean="0"/>
              <a:t>	       – </a:t>
            </a:r>
            <a:r>
              <a:rPr lang="ru-RU" b="1" dirty="0" smtClean="0"/>
              <a:t>2522 </a:t>
            </a:r>
            <a:r>
              <a:rPr lang="ru-RU" dirty="0" err="1" smtClean="0"/>
              <a:t>кв.м</a:t>
            </a:r>
            <a:r>
              <a:rPr lang="ru-RU" dirty="0"/>
              <a:t>.</a:t>
            </a:r>
          </a:p>
          <a:p>
            <a:r>
              <a:rPr lang="ru-RU" dirty="0" smtClean="0"/>
              <a:t>Ремонт </a:t>
            </a:r>
            <a:r>
              <a:rPr lang="ru-RU" dirty="0"/>
              <a:t>газона </a:t>
            </a:r>
            <a:endParaRPr lang="ru-RU" dirty="0" smtClean="0"/>
          </a:p>
          <a:p>
            <a:pPr algn="r"/>
            <a:r>
              <a:rPr lang="ru-RU" dirty="0"/>
              <a:t>	</a:t>
            </a:r>
            <a:r>
              <a:rPr lang="ru-RU" dirty="0" smtClean="0"/>
              <a:t>	       – </a:t>
            </a:r>
            <a:r>
              <a:rPr lang="ru-RU" b="1" dirty="0" smtClean="0"/>
              <a:t>1000 </a:t>
            </a:r>
            <a:r>
              <a:rPr lang="ru-RU" dirty="0" err="1" smtClean="0"/>
              <a:t>кв.м</a:t>
            </a:r>
            <a:r>
              <a:rPr lang="ru-RU" dirty="0"/>
              <a:t>.</a:t>
            </a:r>
          </a:p>
          <a:p>
            <a:r>
              <a:rPr lang="ru-RU" dirty="0" smtClean="0"/>
              <a:t>Устройство </a:t>
            </a:r>
            <a:r>
              <a:rPr lang="ru-RU" dirty="0"/>
              <a:t>покрытия из брусчатки </a:t>
            </a:r>
            <a:endParaRPr lang="ru-RU" dirty="0" smtClean="0"/>
          </a:p>
          <a:p>
            <a:pPr algn="r"/>
            <a:r>
              <a:rPr lang="ru-RU" dirty="0"/>
              <a:t>	</a:t>
            </a:r>
            <a:r>
              <a:rPr lang="ru-RU" dirty="0" smtClean="0"/>
              <a:t>	     – </a:t>
            </a:r>
            <a:r>
              <a:rPr lang="ru-RU" b="1" dirty="0" smtClean="0"/>
              <a:t>20</a:t>
            </a:r>
            <a:r>
              <a:rPr lang="ru-RU" dirty="0" smtClean="0"/>
              <a:t> </a:t>
            </a:r>
            <a:r>
              <a:rPr lang="ru-RU" dirty="0" err="1"/>
              <a:t>кв.м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7764" y="505983"/>
            <a:ext cx="5295900" cy="50748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653664" y="6367663"/>
            <a:ext cx="490336" cy="490336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389" y="6621781"/>
            <a:ext cx="8177275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31436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371040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712596" y="6307851"/>
            <a:ext cx="209550" cy="209550"/>
          </a:xfrm>
          <a:prstGeom prst="rect">
            <a:avLst/>
          </a:prstGeom>
          <a:solidFill>
            <a:srgbClr val="2E7EED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053592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392568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733319" y="6305389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074674" y="6305389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 descr="C:\Users\usersgbu.dell20\Downloads\IMG-20180911-WA01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70" y="983268"/>
            <a:ext cx="3371432" cy="213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083" y="982123"/>
            <a:ext cx="3374581" cy="214092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186981" y="3744822"/>
            <a:ext cx="36805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Устройство п/у покрытия </a:t>
            </a:r>
          </a:p>
          <a:p>
            <a:pPr algn="r"/>
            <a:r>
              <a:rPr lang="ru-RU" dirty="0"/>
              <a:t>	</a:t>
            </a:r>
            <a:r>
              <a:rPr lang="ru-RU" dirty="0" smtClean="0"/>
              <a:t>	       – </a:t>
            </a:r>
            <a:r>
              <a:rPr lang="ru-RU" b="1" dirty="0" smtClean="0"/>
              <a:t>117 </a:t>
            </a:r>
            <a:r>
              <a:rPr lang="ru-RU" dirty="0" err="1" smtClean="0"/>
              <a:t>кв.м</a:t>
            </a:r>
            <a:r>
              <a:rPr lang="ru-RU" dirty="0"/>
              <a:t>.</a:t>
            </a:r>
          </a:p>
          <a:p>
            <a:r>
              <a:rPr lang="ru-RU" dirty="0" smtClean="0"/>
              <a:t>Замена дорожного борт. камня</a:t>
            </a:r>
          </a:p>
          <a:p>
            <a:pPr algn="r"/>
            <a:r>
              <a:rPr lang="ru-RU" dirty="0"/>
              <a:t>	</a:t>
            </a:r>
            <a:r>
              <a:rPr lang="ru-RU" dirty="0" smtClean="0"/>
              <a:t>	       – </a:t>
            </a:r>
            <a:r>
              <a:rPr lang="ru-RU" b="1" dirty="0" smtClean="0"/>
              <a:t>200 </a:t>
            </a:r>
            <a:r>
              <a:rPr lang="ru-RU" dirty="0" err="1" smtClean="0"/>
              <a:t>кв.м</a:t>
            </a:r>
            <a:r>
              <a:rPr lang="ru-RU" dirty="0"/>
              <a:t>.</a:t>
            </a:r>
          </a:p>
          <a:p>
            <a:r>
              <a:rPr lang="ru-RU" dirty="0" smtClean="0"/>
              <a:t>Устройство садового ограждения</a:t>
            </a:r>
          </a:p>
          <a:p>
            <a:pPr algn="r"/>
            <a:r>
              <a:rPr lang="ru-RU" dirty="0"/>
              <a:t>	</a:t>
            </a:r>
            <a:r>
              <a:rPr lang="ru-RU" dirty="0" smtClean="0"/>
              <a:t>	     – </a:t>
            </a:r>
            <a:r>
              <a:rPr lang="ru-RU" b="1" dirty="0" smtClean="0"/>
              <a:t>220 </a:t>
            </a:r>
            <a:r>
              <a:rPr lang="ru-RU" dirty="0" err="1" smtClean="0"/>
              <a:t>пог.м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89901" y="6305389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51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932" y="0"/>
            <a:ext cx="482321" cy="685799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3269" y="936405"/>
            <a:ext cx="3371432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4" y="62384"/>
            <a:ext cx="1123811" cy="52885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282232" y="936404"/>
            <a:ext cx="3371432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213269" y="3687243"/>
            <a:ext cx="3371432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282232" y="3687242"/>
            <a:ext cx="3371432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14550" y="12765"/>
            <a:ext cx="658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Bookman Old Style" panose="02050604050505020204" pitchFamily="18" charset="0"/>
              </a:rPr>
              <a:t>улица </a:t>
            </a:r>
            <a:r>
              <a:rPr lang="ru-RU" sz="2400" dirty="0" err="1" smtClean="0">
                <a:latin typeface="Bookman Old Style" panose="02050604050505020204" pitchFamily="18" charset="0"/>
              </a:rPr>
              <a:t>Вешняковская</a:t>
            </a:r>
            <a:r>
              <a:rPr lang="ru-RU" sz="2400" dirty="0" smtClean="0">
                <a:latin typeface="Bookman Old Style" panose="02050604050505020204" pitchFamily="18" charset="0"/>
              </a:rPr>
              <a:t> д. 41, к.2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6982" y="3732961"/>
            <a:ext cx="3680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Выполненные работы:</a:t>
            </a:r>
            <a:endParaRPr lang="ru-RU" dirty="0"/>
          </a:p>
          <a:p>
            <a:r>
              <a:rPr lang="ru-RU" dirty="0" smtClean="0"/>
              <a:t>Устройство спортплощадки </a:t>
            </a:r>
          </a:p>
          <a:p>
            <a:pPr algn="r"/>
            <a:r>
              <a:rPr lang="ru-RU" dirty="0"/>
              <a:t>	</a:t>
            </a:r>
            <a:r>
              <a:rPr lang="ru-RU" dirty="0" smtClean="0"/>
              <a:t>	       – </a:t>
            </a:r>
            <a:r>
              <a:rPr lang="ru-RU" b="1" dirty="0" smtClean="0"/>
              <a:t>1</a:t>
            </a:r>
            <a:r>
              <a:rPr lang="ru-RU" dirty="0" smtClean="0"/>
              <a:t> шт.</a:t>
            </a:r>
            <a:endParaRPr lang="ru-RU" dirty="0"/>
          </a:p>
          <a:p>
            <a:r>
              <a:rPr lang="ru-RU" dirty="0" smtClean="0"/>
              <a:t>Ремонт </a:t>
            </a:r>
            <a:r>
              <a:rPr lang="ru-RU" dirty="0"/>
              <a:t>газона </a:t>
            </a:r>
            <a:endParaRPr lang="ru-RU" dirty="0" smtClean="0"/>
          </a:p>
          <a:p>
            <a:pPr algn="r"/>
            <a:r>
              <a:rPr lang="ru-RU" dirty="0"/>
              <a:t>	</a:t>
            </a:r>
            <a:r>
              <a:rPr lang="ru-RU" dirty="0" smtClean="0"/>
              <a:t>	       – </a:t>
            </a:r>
            <a:r>
              <a:rPr lang="ru-RU" b="1" dirty="0" smtClean="0"/>
              <a:t>3400 </a:t>
            </a:r>
            <a:r>
              <a:rPr lang="ru-RU" dirty="0" err="1" smtClean="0"/>
              <a:t>кв.м</a:t>
            </a:r>
            <a:r>
              <a:rPr lang="ru-RU" dirty="0"/>
              <a:t>.</a:t>
            </a:r>
          </a:p>
          <a:p>
            <a:r>
              <a:rPr lang="ru-RU" dirty="0" smtClean="0"/>
              <a:t>Ворота для мини-футбола</a:t>
            </a:r>
          </a:p>
          <a:p>
            <a:pPr algn="r"/>
            <a:r>
              <a:rPr lang="ru-RU" dirty="0"/>
              <a:t>	</a:t>
            </a:r>
            <a:r>
              <a:rPr lang="ru-RU" dirty="0" smtClean="0"/>
              <a:t>	     – </a:t>
            </a:r>
            <a:r>
              <a:rPr lang="ru-RU" b="1" dirty="0" smtClean="0"/>
              <a:t>1</a:t>
            </a:r>
            <a:r>
              <a:rPr lang="ru-RU" dirty="0" smtClean="0"/>
              <a:t> </a:t>
            </a:r>
            <a:r>
              <a:rPr lang="ru-RU" dirty="0" err="1" smtClean="0"/>
              <a:t>компл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Трибуна</a:t>
            </a:r>
          </a:p>
          <a:p>
            <a:pPr algn="r"/>
            <a:r>
              <a:rPr lang="ru-RU" dirty="0"/>
              <a:t>	</a:t>
            </a:r>
            <a:r>
              <a:rPr lang="ru-RU" dirty="0" smtClean="0"/>
              <a:t>	       – </a:t>
            </a:r>
            <a:r>
              <a:rPr lang="ru-RU" b="1" dirty="0" smtClean="0"/>
              <a:t>1</a:t>
            </a:r>
            <a:r>
              <a:rPr lang="ru-RU" dirty="0" smtClean="0"/>
              <a:t> шт.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7764" y="505983"/>
            <a:ext cx="5295900" cy="50748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653664" y="6367663"/>
            <a:ext cx="490336" cy="490336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389" y="6621781"/>
            <a:ext cx="8177275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31436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371040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712596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053592" y="6307851"/>
            <a:ext cx="209550" cy="209550"/>
          </a:xfrm>
          <a:prstGeom prst="rect">
            <a:avLst/>
          </a:prstGeom>
          <a:solidFill>
            <a:srgbClr val="2E7EED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392568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733319" y="6305389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074674" y="6305389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 descr="C:\Users\usersgbu.dell20\Downloads\IMG-20180815-WA003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91" y="3733792"/>
            <a:ext cx="3371432" cy="214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 descr="C:\Users\usersgbu.dell20\Downloads\IMG-20180815-WA003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232" y="982123"/>
            <a:ext cx="3371432" cy="214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3269" y="985104"/>
            <a:ext cx="3366983" cy="2140589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689901" y="6305389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2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932" y="0"/>
            <a:ext cx="482321" cy="685799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3269" y="936405"/>
            <a:ext cx="3371432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4" y="62384"/>
            <a:ext cx="1123811" cy="52885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282232" y="936404"/>
            <a:ext cx="3371432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213269" y="3687243"/>
            <a:ext cx="3371432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282232" y="3687242"/>
            <a:ext cx="3371432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179449" y="12765"/>
            <a:ext cx="552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Bookman Old Style" panose="02050604050505020204" pitchFamily="18" charset="0"/>
              </a:rPr>
              <a:t>ГБОУ Школа №</a:t>
            </a:r>
            <a:r>
              <a:rPr lang="en-US" sz="2400" dirty="0" smtClean="0">
                <a:latin typeface="Bookman Old Style" panose="02050604050505020204" pitchFamily="18" charset="0"/>
              </a:rPr>
              <a:t>1512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764" y="505983"/>
            <a:ext cx="5295900" cy="50748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653664" y="6367663"/>
            <a:ext cx="490336" cy="490336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389" y="6621781"/>
            <a:ext cx="8177275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31436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371040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712596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392568" y="6307851"/>
            <a:ext cx="209550" cy="209550"/>
          </a:xfrm>
          <a:prstGeom prst="rect">
            <a:avLst/>
          </a:prstGeom>
          <a:solidFill>
            <a:srgbClr val="2E7EED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733319" y="6305389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074674" y="6305389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 descr="C:\Users\usersgbu.dell20\Downloads\IMG-20180910-WA006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70" y="982123"/>
            <a:ext cx="3371432" cy="214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C:\Users\usersgbu.dell20\Downloads\IMG-20180910-WA006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017" y="983268"/>
            <a:ext cx="3369647" cy="213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 descr="C:\Users\usersgbu.dell20\Downloads\IMG-20180910-WA006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69" y="3732961"/>
            <a:ext cx="3371432" cy="2140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C:\Users\usersgbu.dell20\Downloads\IMG-20180910-WA004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531" y="3732960"/>
            <a:ext cx="3370133" cy="214092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Прямоугольник 36"/>
          <p:cNvSpPr/>
          <p:nvPr/>
        </p:nvSpPr>
        <p:spPr>
          <a:xfrm>
            <a:off x="689901" y="6305389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053592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10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932" y="0"/>
            <a:ext cx="482321" cy="685799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3269" y="936405"/>
            <a:ext cx="3371432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4" y="62384"/>
            <a:ext cx="1123811" cy="52885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282232" y="936404"/>
            <a:ext cx="3371432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213269" y="3687243"/>
            <a:ext cx="3371432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282232" y="3687242"/>
            <a:ext cx="3371432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179449" y="12765"/>
            <a:ext cx="552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Bookman Old Style" panose="02050604050505020204" pitchFamily="18" charset="0"/>
              </a:rPr>
              <a:t>ГБОУ Школа №402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764" y="505983"/>
            <a:ext cx="5295900" cy="50748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653664" y="6367663"/>
            <a:ext cx="490336" cy="490336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389" y="6621781"/>
            <a:ext cx="8177275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31436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371040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712596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053592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733319" y="6305389"/>
            <a:ext cx="209550" cy="209550"/>
          </a:xfrm>
          <a:prstGeom prst="rect">
            <a:avLst/>
          </a:prstGeom>
          <a:solidFill>
            <a:srgbClr val="2E7EED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074674" y="6305389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 descr="C:\Users\usersgbu.dell20\Downloads\af284537-e180-4a5b-adae-2d033a1a05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69" y="982123"/>
            <a:ext cx="3371432" cy="214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C:\Users\usersgbu.dell20\Downloads\29dbced9-e954-4efd-a453-c90d8540451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232" y="3719041"/>
            <a:ext cx="3373420" cy="2140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 descr="C:\Users\usersgbu.dell20\Downloads\c551bb58-a998-432d-8e2d-d812932c4cc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69" y="3732961"/>
            <a:ext cx="3371432" cy="2140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C:\Users\usersgbu.dell20\Downloads\92568962-779d-4ba5-9db7-ac353e10eeb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232" y="982120"/>
            <a:ext cx="3371432" cy="214093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Прямоугольник 36"/>
          <p:cNvSpPr/>
          <p:nvPr/>
        </p:nvSpPr>
        <p:spPr>
          <a:xfrm>
            <a:off x="689901" y="6305389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392568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95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932" y="0"/>
            <a:ext cx="482321" cy="685799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3269" y="936405"/>
            <a:ext cx="3371432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4" y="62384"/>
            <a:ext cx="1123811" cy="52885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282232" y="936404"/>
            <a:ext cx="3371432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213269" y="3687243"/>
            <a:ext cx="3371432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282232" y="3687242"/>
            <a:ext cx="3371432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602118" y="12765"/>
            <a:ext cx="610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Bookman Old Style" panose="02050604050505020204" pitchFamily="18" charset="0"/>
              </a:rPr>
              <a:t>Ремонт асфальтобетонного покрытия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764" y="505983"/>
            <a:ext cx="5295900" cy="50748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653664" y="6367663"/>
            <a:ext cx="490336" cy="490336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389" y="6621781"/>
            <a:ext cx="8177275" cy="45719"/>
          </a:xfrm>
          <a:prstGeom prst="rect">
            <a:avLst/>
          </a:prstGeom>
          <a:solidFill>
            <a:srgbClr val="2E7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31436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371040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712596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053592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392568" y="6307851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074674" y="6305389"/>
            <a:ext cx="209550" cy="209550"/>
          </a:xfrm>
          <a:prstGeom prst="rect">
            <a:avLst/>
          </a:prstGeom>
          <a:solidFill>
            <a:srgbClr val="2E7EED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C:\Users\usersgbu\Downloads\IMG_8471-15-06-18-11-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33920" y="365627"/>
            <a:ext cx="2130131" cy="3371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 descr="C:\Users\usersgbu\Downloads\6aeabe4b-005d-4ff8-a8a6-199f377d3c5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230" y="3732034"/>
            <a:ext cx="3371432" cy="212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 descr="C:\Users\usersgbu\Downloads\PHOTO-2018-06-09-14-56-4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90"/>
          <a:stretch/>
        </p:blipFill>
        <p:spPr bwMode="auto">
          <a:xfrm>
            <a:off x="1213269" y="3732961"/>
            <a:ext cx="3371432" cy="21342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Рисунок 41" descr="C:\Users\usersgbu\Downloads\IMG_8261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05"/>
          <a:stretch/>
        </p:blipFill>
        <p:spPr bwMode="auto">
          <a:xfrm rot="5400000">
            <a:off x="5903253" y="358723"/>
            <a:ext cx="2129387" cy="337143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TextBox 43"/>
          <p:cNvSpPr txBox="1"/>
          <p:nvPr/>
        </p:nvSpPr>
        <p:spPr>
          <a:xfrm>
            <a:off x="5653033" y="568304"/>
            <a:ext cx="275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Bookman Old Style" panose="02050604050505020204" pitchFamily="18" charset="0"/>
              </a:rPr>
              <a:t>Косинская</a:t>
            </a:r>
            <a:r>
              <a:rPr lang="ru-RU" dirty="0" smtClean="0">
                <a:latin typeface="Bookman Old Style" panose="02050604050505020204" pitchFamily="18" charset="0"/>
              </a:rPr>
              <a:t>, д.18, к1,2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66955" y="561240"/>
            <a:ext cx="275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Bookman Old Style" panose="02050604050505020204" pitchFamily="18" charset="0"/>
              </a:rPr>
              <a:t>Косинская</a:t>
            </a:r>
            <a:r>
              <a:rPr lang="ru-RU" dirty="0" smtClean="0">
                <a:latin typeface="Bookman Old Style" panose="02050604050505020204" pitchFamily="18" charset="0"/>
              </a:rPr>
              <a:t>, д.18, к1,2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03535" y="3274214"/>
            <a:ext cx="275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Старый гай, д.10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82046" y="3280401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Bookman Old Style" panose="02050604050505020204" pitchFamily="18" charset="0"/>
              </a:rPr>
              <a:t>Молдагуловой</a:t>
            </a:r>
            <a:r>
              <a:rPr lang="ru-RU" dirty="0" smtClean="0">
                <a:latin typeface="Bookman Old Style" panose="02050604050505020204" pitchFamily="18" charset="0"/>
              </a:rPr>
              <a:t>, д.10, к.4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89901" y="6305389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733319" y="6305389"/>
            <a:ext cx="209550" cy="209550"/>
          </a:xfrm>
          <a:prstGeom prst="rect">
            <a:avLst/>
          </a:prstGeom>
          <a:solidFill>
            <a:schemeClr val="bg1"/>
          </a:solidFill>
          <a:ln>
            <a:solidFill>
              <a:srgbClr val="274C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19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4674</TotalTime>
  <Words>140</Words>
  <Application>Microsoft Office PowerPoint</Application>
  <PresentationFormat>Экран (4:3)</PresentationFormat>
  <Paragraphs>86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Judge</dc:creator>
  <cp:lastModifiedBy>Judge</cp:lastModifiedBy>
  <cp:revision>54</cp:revision>
  <dcterms:created xsi:type="dcterms:W3CDTF">2019-02-10T18:40:28Z</dcterms:created>
  <dcterms:modified xsi:type="dcterms:W3CDTF">2019-02-14T00:34:41Z</dcterms:modified>
</cp:coreProperties>
</file>